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E1EC4-842D-47F2-984B-3B1BD4DC7836}" v="3" dt="2022-06-18T18:15:18.297"/>
    <p1510:client id="{75C9A713-CE01-4B34-93F1-5EF2D3A38190}" v="1" dt="2022-06-16T16:46:46.207"/>
    <p1510:client id="{97BA6633-D250-5289-CAC0-BE702D64028D}" v="1" dt="2022-06-16T17:13:28.994"/>
    <p1510:client id="{CB02C467-1F8E-477A-8B4E-3FF1A83F600B}" v="6" dt="2022-06-13T10:59:34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5C6D4-36EC-814D-904D-7B9847771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120A29-9C16-414A-9971-1A6482016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E88F1C-3FBB-E043-9B04-0E64008B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1103F3-A333-E144-B888-AA5E7590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274D8F-33F8-AC4B-931E-E62B290B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5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85D641-AE40-164A-A076-7EC5AB402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87E68E-5C50-934E-89F4-F69AA3076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4E5BC7-EF41-444C-B9BE-4F76AEA5D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614C1C-2D80-B148-8937-EF9F5ADBB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504F5E-A9A0-2F45-B402-CF66AD77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8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B36B8-9404-3148-8C2F-EFE301C3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692C5C-E4B1-6240-8257-F8FD444AC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BA6160-2CC6-B541-B171-E927E422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65B6D-050B-4E4D-ADF2-5850047B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B1AB8B-B0FC-0A46-AC4E-032A8DFC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4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6D8E0-10F8-3447-887C-F8EBB1D1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D57D60-CA18-A742-A2A6-708B7B5E4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6FE002-B366-3843-AD74-BFABDF228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EB3B52-70AC-7041-8006-DEAC7DB4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E312DB-F477-B248-B8FE-2B60DC81D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16B518-F4E4-8B4D-9DF2-4EFD61C0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2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9D5BCD-1C9B-B044-8E14-2008C75E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493BFC-811F-234F-8850-6BEA9B0E8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A025FD-C74B-6946-BA22-146F9A1A9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408A5F-4317-AD40-9711-2D47B46FE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95BE980-F469-F14C-AC24-05CAB4C9C0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6976BF-B9BC-534E-B0A4-D5F880F6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9EAAF9-5F12-5844-99A6-D6A4F93B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EFF1EBD-33CE-FA4A-94F2-DF5A2232A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9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54832F-BD3B-6A45-8872-507FFEA5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5B3711-FC68-BA4F-995D-6B5A33390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DD08B1-3807-DD4F-99B6-B9C93DB9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5826CD-483E-0848-8C47-908241840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45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7D6873E-B762-1946-952D-791B6B01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09A8F3-9C89-C64C-87DE-47BEEA25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AA4F1F-FA26-4F4E-BFA3-B13BEC48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0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A13D2-8788-D04D-A912-3B1D36AD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99C56F-394D-E948-8B39-0FCC30F3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F14D77-479F-BA45-A09F-C1EC18150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8A7610-AA71-E640-AEA2-4952B0F8D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714D85-92E2-2F49-866F-481A500F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1874C7-CBEC-1748-9D16-F47C396B7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5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7F6359-DD09-0B4D-9E3D-A55707AB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32F5C9-8504-DA45-9955-9F2063EB1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ED9458-D8E5-6A4D-82BD-292E8ABC5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6A959F-7D09-7847-A1E9-AA441D2E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AFDA9A-A79A-5F47-8523-9450B218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A1C1E3-C938-5D4E-9C71-BECDA331C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5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2C9C89-B0A7-484F-9142-327B1A8C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B799BF-7B30-8846-84C6-BE716697C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43B6DC-1D88-F147-B66B-FA1619BBD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47F1E9-2EDA-764F-B803-F5A90F32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29FAAA-FDEA-6A41-A708-87FC9E75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66C4C4-5A2F-1340-9F64-5F19DCB2E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EE30BD-EDDA-A042-A97B-C822DA5E0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127C67-A886-6C4A-9EDC-DD498320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F6EDD2-96D6-0B40-AC65-51DCCA4F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B59367-5B1C-2649-A9B7-14D39A8E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0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33EA17-F698-1642-959C-F9AEA6C1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B7EC14-5853-114A-A4D9-A15225A94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3D597-5A25-5042-94A9-6BD1415E2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473D0-33EF-8A47-8DD2-BB2A2BF323BC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F5BD7A-C062-1849-9A13-C0DA12E97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69FC29-45B7-3C47-8E46-2A8A22B3A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22B83-8E75-7843-8673-D452B88D4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2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6A8DB-8005-8C44-8327-BA033EE4A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749" y="2052084"/>
            <a:ext cx="10334846" cy="1474506"/>
          </a:xfrm>
        </p:spPr>
        <p:txBody>
          <a:bodyPr>
            <a:noAutofit/>
          </a:bodyPr>
          <a:lstStyle/>
          <a:p>
            <a:r>
              <a:rPr 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Chapter 2 : Basic Structures: Sets, Functions, Sequences, Sums, and Matrices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7312B3-6C1E-9849-89AB-E778B795A847}"/>
              </a:ext>
            </a:extLst>
          </p:cNvPr>
          <p:cNvSpPr/>
          <p:nvPr/>
        </p:nvSpPr>
        <p:spPr>
          <a:xfrm>
            <a:off x="2365065" y="3743238"/>
            <a:ext cx="727130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Sets: Subsets, Power Sets, Truth Sets and Quantifiers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Operations , Set Identities, Computer Representation of Sets</a:t>
            </a:r>
          </a:p>
          <a:p>
            <a:pPr marL="342900" indent="-342900">
              <a:buFont typeface="+mj-lt"/>
              <a:buAutoNum type="arabicPeriod"/>
            </a:pP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8DCCD8-2134-F940-A3E3-DA2339C1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" y="119232"/>
            <a:ext cx="1679206" cy="20446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3D4B7-43C2-834D-9F3E-56AEB4C1A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033" y="115019"/>
            <a:ext cx="2152458" cy="211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8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670E69-92DB-E04F-88A3-5AB5F2D5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96" y="1730129"/>
            <a:ext cx="10451613" cy="27877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F872EA-0A88-C046-AF3C-F8E282776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45" y="610576"/>
            <a:ext cx="10319240" cy="93687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90F76E9-5746-5C45-A317-E6B882F24D39}"/>
              </a:ext>
            </a:extLst>
          </p:cNvPr>
          <p:cNvGrpSpPr/>
          <p:nvPr/>
        </p:nvGrpSpPr>
        <p:grpSpPr>
          <a:xfrm>
            <a:off x="580295" y="4628662"/>
            <a:ext cx="9917720" cy="432000"/>
            <a:chOff x="910004" y="4769338"/>
            <a:chExt cx="5205003" cy="254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415CC0A-F275-814A-8B2A-1DEEBE0C1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0004" y="4786923"/>
              <a:ext cx="876300" cy="2032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8CDDE9A-2AC6-7B4A-95A1-3D6409A80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11307" y="4769338"/>
              <a:ext cx="4203700" cy="25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98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369A722-4E84-A242-954E-0656552D5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49" y="509953"/>
            <a:ext cx="9964443" cy="29190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165EB4-9672-6244-9EFC-D81327DFB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48" y="3727932"/>
            <a:ext cx="9964443" cy="29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79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0BDE973-7735-FF4A-8FD2-34DA3ED07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78" y="589082"/>
            <a:ext cx="10640822" cy="138039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C4C25C3-145F-3C40-A3B1-061AC38E77AE}"/>
              </a:ext>
            </a:extLst>
          </p:cNvPr>
          <p:cNvGrpSpPr/>
          <p:nvPr/>
        </p:nvGrpSpPr>
        <p:grpSpPr>
          <a:xfrm>
            <a:off x="694098" y="2524857"/>
            <a:ext cx="10746332" cy="1380395"/>
            <a:chOff x="810095" y="2524858"/>
            <a:chExt cx="6543694" cy="7112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6D2CC69-77A4-5140-921E-7DEA7E1A3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95" y="2560027"/>
              <a:ext cx="850900" cy="19050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3FF5C26-2617-E546-A211-0C6F00FCA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9442" y="2524858"/>
              <a:ext cx="5574347" cy="711200"/>
            </a:xfrm>
            <a:prstGeom prst="rect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9337E48-8175-CF4A-8A26-63A7E0107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802" y="4460632"/>
            <a:ext cx="10390628" cy="180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81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3BC63D0-899F-3C4B-86B1-3DBD7EDD6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96" y="374645"/>
            <a:ext cx="6171800" cy="11024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9ADF62-542D-BB4A-8C1F-5F736522C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077" y="1758462"/>
            <a:ext cx="8809891" cy="488852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856C6F-9E96-DB42-8B90-A2AE57499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3" y="1863972"/>
            <a:ext cx="1723288" cy="3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2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4FB8F0-F8A0-B240-8F69-F156813F7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19" y="369277"/>
            <a:ext cx="10634435" cy="42207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2F9505-E43B-964D-8BEE-B69DD4D64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15" y="4941277"/>
            <a:ext cx="8642839" cy="17760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A53378-C2EF-9548-901E-C37C38C07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19" y="5117124"/>
            <a:ext cx="1547440" cy="35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7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6CD8E2A-11F4-6944-9ACE-98A7276F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68" y="701689"/>
            <a:ext cx="8996804" cy="49781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54A18A-A479-4643-BB46-10F585237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295" r="1" b="85539"/>
          <a:stretch/>
        </p:blipFill>
        <p:spPr>
          <a:xfrm>
            <a:off x="180753" y="5858655"/>
            <a:ext cx="10755856" cy="70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2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E4DD71-178C-5F40-BC90-9F28A3136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00" t="20597"/>
          <a:stretch/>
        </p:blipFill>
        <p:spPr>
          <a:xfrm>
            <a:off x="1318437" y="489097"/>
            <a:ext cx="9086543" cy="38526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D1B100-D069-6B43-AE2C-F7A3BEC96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31"/>
          <a:stretch/>
        </p:blipFill>
        <p:spPr>
          <a:xfrm>
            <a:off x="1701209" y="4751118"/>
            <a:ext cx="8566587" cy="16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9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E498984-71F4-C440-910A-7C8173101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86" y="461106"/>
            <a:ext cx="11651228" cy="20534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6F1E9C-5671-D748-B854-A9D57AB57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49" y="2637695"/>
            <a:ext cx="1400152" cy="2989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872B04-A3BE-8348-B2BB-72F257133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03" y="3352803"/>
            <a:ext cx="1400152" cy="2989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C9EBBB-E79E-9240-9D05-AE7B31A4D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87" y="4144113"/>
            <a:ext cx="1400152" cy="2989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98A6BF-A205-EC47-97AA-247AABA2E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770" y="2497014"/>
            <a:ext cx="7438292" cy="20534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451969-1AB9-C54B-B156-A219ED628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95" y="4948116"/>
            <a:ext cx="10368573" cy="8303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1D965C-D589-0B4E-9290-518105155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9770" y="6007560"/>
            <a:ext cx="4752731" cy="3893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CFF694-0FEF-3543-985E-88431FBC1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71" y="6025662"/>
            <a:ext cx="1400152" cy="2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6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6C3887-34DD-0F43-971D-260D07894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73" y="273534"/>
            <a:ext cx="11052008" cy="1854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667E42-07CE-C343-9B0C-2C5FB3A9C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803" y="2395637"/>
            <a:ext cx="8419981" cy="18205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FB8E9B-9B5A-794E-AFBC-1615F2610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73" y="2463797"/>
            <a:ext cx="1400152" cy="2989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E9BAC2-56F2-1B4B-86A1-C02A8FE5E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73" y="4536832"/>
            <a:ext cx="1400152" cy="2989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DCC246-D27E-2E4D-A38C-CDF57C213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1803" y="4536830"/>
            <a:ext cx="8455158" cy="23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37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1FA00A-25FC-284A-8600-88CA46C1D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480" y="496276"/>
            <a:ext cx="6246937" cy="3829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F9790B-8F7A-C34E-86E6-D5E617C09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63" y="1084867"/>
            <a:ext cx="11029950" cy="39443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20E7EE-7F1C-3D44-B98B-5A9F9957B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188" y="5029197"/>
            <a:ext cx="8949525" cy="16407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609741-9DDA-884D-83CA-54C18305F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63" y="5076575"/>
            <a:ext cx="1400152" cy="2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61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0AAA46-5DCD-0846-A7BF-2A265F054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060" y="880402"/>
            <a:ext cx="6963508" cy="19209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D3B1B0-C379-4C4E-B61E-16ADE8806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546" y="3252665"/>
            <a:ext cx="9723588" cy="3526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96A597-B213-9545-885A-F60B041A1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70" y="950742"/>
            <a:ext cx="1400152" cy="2989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4D16FC-49BA-2C49-AE5B-5810FC403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71" y="4201553"/>
            <a:ext cx="1400152" cy="2989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DD1E48-166E-3248-BB7A-5641C133E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048" y="4201553"/>
            <a:ext cx="9152848" cy="192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31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9C8ECCC-7C6C-0744-BBF4-E32CFB262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69" y="668214"/>
            <a:ext cx="10452413" cy="26025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DEF8928-2BEE-A443-AB4E-509F2C075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354" y="3657603"/>
            <a:ext cx="8526928" cy="20639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91ED06-A4ED-314D-8FA6-09E18A8A0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69" y="3726769"/>
            <a:ext cx="1400152" cy="2989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CA52DD-9D20-B248-BA06-7BD26740F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354" y="6090860"/>
            <a:ext cx="7930867" cy="27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35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BD4037-B9E8-7A44-B2D7-2C943F195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100" y="384515"/>
            <a:ext cx="9247300" cy="27833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02838E-AD58-764D-A895-B1D6E15F8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84" y="2350479"/>
            <a:ext cx="1400152" cy="2989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325BEE-EFB2-9247-A797-A1A391214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85" y="3690095"/>
            <a:ext cx="10023830" cy="239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9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8B2F65F-3613-0B4E-BADB-12F38071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344" y="597874"/>
            <a:ext cx="9036796" cy="23211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16BB89-1774-CB42-A6F1-9A3207D4E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69" y="650629"/>
            <a:ext cx="1400152" cy="2989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33B7F1-0322-EA44-B981-6B2C46B16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28" y="3429000"/>
            <a:ext cx="10192961" cy="17408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BC936A-F7C7-904D-A690-ADA4E3CB2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262" y="5679831"/>
            <a:ext cx="9256973" cy="7561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FCD986-111F-4C45-ABAE-3124C6AD8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29" y="5814646"/>
            <a:ext cx="1400152" cy="2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5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F6D965D-3E58-5444-9A8C-71EB4B3F1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56" y="907073"/>
            <a:ext cx="9482704" cy="32626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DBC936A-F7C7-904D-A690-ADA4E3CB2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323" y="77398"/>
            <a:ext cx="9256973" cy="7561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FCD986-111F-4C45-ABAE-3124C6AD8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90" y="212213"/>
            <a:ext cx="1400152" cy="29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416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AD0150C16E53419EDD7CC5FC11C764" ma:contentTypeVersion="6" ma:contentTypeDescription="Create a new document." ma:contentTypeScope="" ma:versionID="b01021c3a2690327cbc5f9d228b2620b">
  <xsd:schema xmlns:xsd="http://www.w3.org/2001/XMLSchema" xmlns:xs="http://www.w3.org/2001/XMLSchema" xmlns:p="http://schemas.microsoft.com/office/2006/metadata/properties" xmlns:ns2="0078a959-4906-4806-b171-e0aecd59b719" xmlns:ns3="b1907053-aeee-4468-852a-c58fc8ec715a" targetNamespace="http://schemas.microsoft.com/office/2006/metadata/properties" ma:root="true" ma:fieldsID="309b5ee4f7b3d8194e8e0c028563fbe7" ns2:_="" ns3:_="">
    <xsd:import namespace="0078a959-4906-4806-b171-e0aecd59b719"/>
    <xsd:import namespace="b1907053-aeee-4468-852a-c58fc8ec71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78a959-4906-4806-b171-e0aecd59b7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07053-aeee-4468-852a-c58fc8ec715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0B80CA-E03A-4ADE-84AA-AD227C3FB142}">
  <ds:schemaRefs>
    <ds:schemaRef ds:uri="0078a959-4906-4806-b171-e0aecd59b719"/>
    <ds:schemaRef ds:uri="b1907053-aeee-4468-852a-c58fc8ec71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45BE474-8F41-4BE9-A699-70582F25C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C24514-0717-4F19-BA4E-127CFC69CD3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Thème Office</vt:lpstr>
      <vt:lpstr>Chapter 2 : Basic Structures: Sets, Functions, Sequences, Sums, and Matrices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: The Foundation  : Logic and proofs</dc:title>
  <dc:creator>abbass rammal</dc:creator>
  <cp:lastModifiedBy>Julie el hajj</cp:lastModifiedBy>
  <cp:revision>4</cp:revision>
  <dcterms:created xsi:type="dcterms:W3CDTF">2020-04-16T17:33:54Z</dcterms:created>
  <dcterms:modified xsi:type="dcterms:W3CDTF">2024-05-30T08:58:19Z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0x010100A7AD0150C16E53419EDD7CC5FC11C764</vt:lpwstr>
  </property>
</Properties>
</file>